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3"/>
  </p:normalViewPr>
  <p:slideViewPr>
    <p:cSldViewPr snapToGrid="0" snapToObjects="1">
      <p:cViewPr varScale="1">
        <p:scale>
          <a:sx n="107" d="100"/>
          <a:sy n="107" d="100"/>
        </p:scale>
        <p:origin x="128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werkblad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Y-waarde 1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Blad1!$A$2:$A$4</c:f>
              <c:numCache>
                <c:formatCode>General</c:formatCode>
                <c:ptCount val="3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</c:numCache>
            </c:numRef>
          </c:xVal>
          <c:yVal>
            <c:numRef>
              <c:f>Blad1!$B$2:$B$4</c:f>
              <c:numCache>
                <c:formatCode>General</c:formatCode>
                <c:ptCount val="3"/>
                <c:pt idx="0">
                  <c:v>2.0</c:v>
                </c:pt>
                <c:pt idx="1">
                  <c:v>5.0</c:v>
                </c:pt>
                <c:pt idx="2">
                  <c:v>3.0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05032944"/>
        <c:axId val="-2105036256"/>
      </c:scatterChart>
      <c:valAx>
        <c:axId val="-21050329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105036256"/>
        <c:crosses val="autoZero"/>
        <c:crossBetween val="midCat"/>
      </c:valAx>
      <c:valAx>
        <c:axId val="-2105036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1050329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-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s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3/7/17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PDFen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Test </a:t>
            </a:r>
            <a:r>
              <a:rPr lang="nl-NL" dirty="0" err="1" smtClean="0"/>
              <a:t>conversion</a:t>
            </a:r>
            <a:r>
              <a:rPr lang="nl-NL" dirty="0" smtClean="0"/>
              <a:t> document</a:t>
            </a:r>
          </a:p>
        </p:txBody>
      </p:sp>
    </p:spTree>
    <p:extLst>
      <p:ext uri="{BB962C8B-B14F-4D97-AF65-F5344CB8AC3E}">
        <p14:creationId xmlns:p14="http://schemas.microsoft.com/office/powerpoint/2010/main" val="1201899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Test 2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Testje </a:t>
            </a:r>
            <a:r>
              <a:rPr lang="nl-NL" dirty="0" smtClean="0">
                <a:sym typeface="Wingdings"/>
              </a:rPr>
              <a:t></a:t>
            </a:r>
          </a:p>
        </p:txBody>
      </p:sp>
    </p:spTree>
    <p:extLst>
      <p:ext uri="{BB962C8B-B14F-4D97-AF65-F5344CB8AC3E}">
        <p14:creationId xmlns:p14="http://schemas.microsoft.com/office/powerpoint/2010/main" val="1535992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Graph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6089873"/>
              </p:ext>
            </p:extLst>
          </p:nvPr>
        </p:nvGraphicFramePr>
        <p:xfrm>
          <a:off x="681038" y="233680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48602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Cloud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841" y="2336800"/>
            <a:ext cx="5398294" cy="3598863"/>
          </a:xfrm>
        </p:spPr>
      </p:pic>
    </p:spTree>
    <p:extLst>
      <p:ext uri="{BB962C8B-B14F-4D97-AF65-F5344CB8AC3E}">
        <p14:creationId xmlns:p14="http://schemas.microsoft.com/office/powerpoint/2010/main" val="2068375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Conclusion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Use</a:t>
            </a:r>
            <a:r>
              <a:rPr lang="nl-NL" dirty="0" smtClean="0"/>
              <a:t> </a:t>
            </a:r>
            <a:r>
              <a:rPr lang="nl-NL" dirty="0" err="1" smtClean="0"/>
              <a:t>PDFen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62745179"/>
      </p:ext>
    </p:extLst>
  </p:cSld>
  <p:clrMapOvr>
    <a:masterClrMapping/>
  </p:clrMapOvr>
</p:sld>
</file>

<file path=ppt/theme/theme1.xml><?xml version="1.0" encoding="utf-8"?>
<a:theme xmlns:a="http://schemas.openxmlformats.org/drawingml/2006/main" name="TM04033917[[fn=Berlin]]_novariants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4033917[[fn=Berlin]]_novariants" id="{309C13C0-3BE0-4E8F-8916-1D5516B3B5DD}" vid="{18E1BE87-7240-45DF-8788-3CAEB7F17A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Berlijn</Template>
  <TotalTime>2</TotalTime>
  <Words>15</Words>
  <Application>Microsoft Macintosh PowerPoint</Application>
  <PresentationFormat>Breedbeeld</PresentationFormat>
  <Paragraphs>9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</vt:lpstr>
      <vt:lpstr>TM04033917[[fn=Berlin]]_novariants</vt:lpstr>
      <vt:lpstr>PDFen</vt:lpstr>
      <vt:lpstr>Test 2</vt:lpstr>
      <vt:lpstr>Graph</vt:lpstr>
      <vt:lpstr>Cloud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PDFen</dc:title>
  <dc:creator>Microsoft Office-gebruiker</dc:creator>
  <cp:lastModifiedBy>Microsoft Office-gebruiker</cp:lastModifiedBy>
  <cp:revision>1</cp:revision>
  <dcterms:created xsi:type="dcterms:W3CDTF">2017-03-07T10:09:52Z</dcterms:created>
  <dcterms:modified xsi:type="dcterms:W3CDTF">2017-03-07T10:12:34Z</dcterms:modified>
</cp:coreProperties>
</file>

<file path=docProps/thumbnail.jpeg>
</file>